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handoutMasterIdLst>
    <p:handoutMasterId r:id="rId8"/>
  </p:handoutMasterIdLst>
  <p:sldIdLst>
    <p:sldId id="256" r:id="rId2"/>
    <p:sldId id="257" r:id="rId3"/>
    <p:sldId id="261" r:id="rId4"/>
    <p:sldId id="260" r:id="rId5"/>
    <p:sldId id="258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Oswald-DemiBold-Italic" panose="02000703000000000000" pitchFamily="2" charset="0"/>
      <p:boldItalic r:id="rId15"/>
    </p:embeddedFont>
    <p:embeddedFont>
      <p:font typeface="Oswald-ExtraLight-Italic" panose="02000303000000000000" pitchFamily="2" charset="0"/>
      <p:italic r:id="rId16"/>
    </p:embeddedFont>
    <p:embeddedFont>
      <p:font typeface="Oswald Regular" panose="020B0604020202020204" charset="0"/>
      <p:regular r:id="rId17"/>
    </p:embeddedFont>
    <p:embeddedFont>
      <p:font typeface="Oswald" panose="020B0604020202020204" charset="0"/>
      <p:regular r:id="rId18"/>
      <p:bold r:id="rId19"/>
      <p:italic r:id="rId20"/>
      <p:boldItalic r:id="rId21"/>
    </p:embeddedFont>
    <p:embeddedFont>
      <p:font typeface="Oswald-Medium-Italic" panose="02000603000000000000" pitchFamily="2" charset="0"/>
      <p:italic r:id="rId22"/>
    </p:embeddedFont>
    <p:embeddedFont>
      <p:font typeface="Oswald-Regular-Italic" panose="02000503000000000000" pitchFamily="2" charset="0"/>
      <p:italic r:id="rId2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2A363B"/>
    <a:srgbClr val="2A426C"/>
    <a:srgbClr val="2C2C4A"/>
    <a:srgbClr val="1F2855"/>
    <a:srgbClr val="242E62"/>
    <a:srgbClr val="181838"/>
    <a:srgbClr val="1E1E32"/>
    <a:srgbClr val="1D1F31"/>
    <a:srgbClr val="0B0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0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8D30B3-1582-4B91-8F65-98E88547E0E8}" type="datetimeFigureOut">
              <a:rPr lang="de-DE" smtClean="0"/>
              <a:pPr/>
              <a:t>03.07.2017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SzPct val="100000"/>
              <a:buFont typeface="Oswald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03.07.2017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0" y="6206536"/>
            <a:ext cx="12192000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681038"/>
            <a:ext cx="157957" cy="561895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5806281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918200" cy="4351338"/>
          </a:xfrm>
        </p:spPr>
        <p:txBody>
          <a:bodyPr lIns="0"/>
          <a:lstStyle>
            <a:lvl1pPr marL="228600" indent="-228600">
              <a:buSzPct val="100000"/>
              <a:buFont typeface="Oswald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03.07.2017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918198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5689600" y="681038"/>
            <a:ext cx="157957" cy="561895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SzPct val="100000"/>
              <a:buFont typeface="Oswald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4C8D30B3-1582-4B91-8F65-98E88547E0E8}" type="datetimeFigureOut">
              <a:rPr lang="de-DE" smtClean="0"/>
              <a:pPr/>
              <a:t>03.07.2017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891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D30B3-1582-4B91-8F65-98E88547E0E8}" type="datetimeFigureOut">
              <a:rPr lang="de-DE" smtClean="0"/>
              <a:t>03.07.2017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00727" y="679441"/>
            <a:ext cx="9294020" cy="2309207"/>
          </a:xfrm>
          <a:solidFill>
            <a:srgbClr val="2A363B"/>
          </a:solidFill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0000"/>
              </a:solidFill>
              <a:latin typeface="Oswald-DemiBold-Italic" panose="02000703000000000000" pitchFamily="2" charset="0"/>
            </a:endParaRPr>
          </a:p>
        </p:txBody>
      </p:sp>
      <p:cxnSp>
        <p:nvCxnSpPr>
          <p:cNvPr id="12" name="Gerader Verbinder 11"/>
          <p:cNvCxnSpPr/>
          <p:nvPr/>
        </p:nvCxnSpPr>
        <p:spPr>
          <a:xfrm flipH="1">
            <a:off x="1233555" y="6206536"/>
            <a:ext cx="10448923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385114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2292351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840989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1233555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Frameworks</a:t>
            </a:r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/>
              <a:t> </a:t>
            </a:r>
            <a:r>
              <a:rPr lang="de-DE" dirty="0">
                <a:solidFill>
                  <a:srgbClr val="FF0000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0000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654" r="47654"/>
          <a:stretch/>
        </p:blipFill>
        <p:spPr>
          <a:xfrm>
            <a:off x="-5143501" y="0"/>
            <a:ext cx="1028700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04184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 International Geo-</a:t>
            </a:r>
            <a:r>
              <a:rPr lang="de-DE" dirty="0" err="1" smtClean="0"/>
              <a:t>Hazards</a:t>
            </a:r>
            <a:r>
              <a:rPr lang="de-DE" dirty="0" smtClean="0"/>
              <a:t> Research Society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78" r="17778"/>
          <a:stretch/>
        </p:blipFill>
        <p:spPr>
          <a:xfrm>
            <a:off x="-5143500" y="0"/>
            <a:ext cx="10287000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Microsoft Office PowerPoint</Application>
  <PresentationFormat>Breitbild</PresentationFormat>
  <Paragraphs>13</Paragraphs>
  <Slides>6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6" baseType="lpstr">
      <vt:lpstr>Arial</vt:lpstr>
      <vt:lpstr>Calibri</vt:lpstr>
      <vt:lpstr>Calibri Light</vt:lpstr>
      <vt:lpstr>Oswald-DemiBold-Italic</vt:lpstr>
      <vt:lpstr>Oswald-ExtraLight-Italic</vt:lpstr>
      <vt:lpstr>Oswald Regular</vt:lpstr>
      <vt:lpstr>Oswald</vt:lpstr>
      <vt:lpstr>Oswald-Medium-Italic</vt:lpstr>
      <vt:lpstr>Oswald-Regular-Italic</vt:lpstr>
      <vt:lpstr>Office</vt:lpstr>
      <vt:lpstr>Erarbeitung einer  Konferenz-Website</vt:lpstr>
      <vt:lpstr>Gliederung</vt:lpstr>
      <vt:lpstr>Motivation</vt:lpstr>
      <vt:lpstr>Motivation</vt:lpstr>
      <vt:lpstr>Anforderungen</vt:lpstr>
      <vt:lpstr>Anforderungen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76</cp:revision>
  <dcterms:created xsi:type="dcterms:W3CDTF">2017-06-21T14:05:39Z</dcterms:created>
  <dcterms:modified xsi:type="dcterms:W3CDTF">2017-07-03T11:44:41Z</dcterms:modified>
</cp:coreProperties>
</file>

<file path=docProps/thumbnail.jpeg>
</file>